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microsoft.com/office/2020/02/relationships/classificationlabels" Target="docMetadata/LabelInfo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7" r:id="rId2"/>
  </p:sldIdLst>
  <p:sldSz cx="7199313" cy="1079976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9737" autoAdjust="0"/>
  </p:normalViewPr>
  <p:slideViewPr>
    <p:cSldViewPr snapToGrid="0">
      <p:cViewPr varScale="1">
        <p:scale>
          <a:sx n="54" d="100"/>
          <a:sy n="54" d="100"/>
        </p:scale>
        <p:origin x="2190" y="2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AE5B864-E0F0-4570-86A5-41564E3197F3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2401888" y="1143000"/>
            <a:ext cx="20542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86F0F96-75B7-4B87-8B1B-FB499D8E31D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53375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>
          <a:xfrm>
            <a:off x="2401888" y="1143000"/>
            <a:ext cx="2054225" cy="3086100"/>
          </a:xfrm>
        </p:spPr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ja-JP" altLang="en-US"/>
              <a:t>このスライドでは、初心者向けサポートセットアップサービスの全体像を説明します。特に、サービスがどのように初心者のニーズに応え、使いやすいセットアップ手順を提供するかに焦点を当てています。また、サポートの迅速な対応や、トラブルシューティングのヒントも紹介します。</a:t>
            </a:r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3EBA5FF-4B2A-4E68-A338-BC8F9C07D8D8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365326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949" y="1767462"/>
            <a:ext cx="6119416" cy="3759917"/>
          </a:xfrm>
        </p:spPr>
        <p:txBody>
          <a:bodyPr anchor="b"/>
          <a:lstStyle>
            <a:lvl1pPr algn="ctr">
              <a:defRPr sz="4724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5672376"/>
            <a:ext cx="5399485" cy="2607442"/>
          </a:xfrm>
        </p:spPr>
        <p:txBody>
          <a:bodyPr/>
          <a:lstStyle>
            <a:lvl1pPr marL="0" indent="0" algn="ctr">
              <a:buNone/>
              <a:defRPr sz="1890"/>
            </a:lvl1pPr>
            <a:lvl2pPr marL="359954" indent="0" algn="ctr">
              <a:buNone/>
              <a:defRPr sz="1575"/>
            </a:lvl2pPr>
            <a:lvl3pPr marL="719907" indent="0" algn="ctr">
              <a:buNone/>
              <a:defRPr sz="1417"/>
            </a:lvl3pPr>
            <a:lvl4pPr marL="1079861" indent="0" algn="ctr">
              <a:buNone/>
              <a:defRPr sz="1260"/>
            </a:lvl4pPr>
            <a:lvl5pPr marL="1439814" indent="0" algn="ctr">
              <a:buNone/>
              <a:defRPr sz="1260"/>
            </a:lvl5pPr>
            <a:lvl6pPr marL="1799768" indent="0" algn="ctr">
              <a:buNone/>
              <a:defRPr sz="1260"/>
            </a:lvl6pPr>
            <a:lvl7pPr marL="2159721" indent="0" algn="ctr">
              <a:buNone/>
              <a:defRPr sz="1260"/>
            </a:lvl7pPr>
            <a:lvl8pPr marL="2519675" indent="0" algn="ctr">
              <a:buNone/>
              <a:defRPr sz="1260"/>
            </a:lvl8pPr>
            <a:lvl9pPr marL="2879628" indent="0" algn="ctr">
              <a:buNone/>
              <a:defRPr sz="1260"/>
            </a:lvl9pPr>
          </a:lstStyle>
          <a:p>
            <a:r>
              <a:rPr lang="ja-JP" altLang="en-US"/>
              <a:t>マスター サブタイトルの書式設定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91379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975975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9" y="574987"/>
            <a:ext cx="1552352" cy="9152300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574987"/>
            <a:ext cx="4567064" cy="9152300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648174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079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4" y="2692444"/>
            <a:ext cx="6209407" cy="4492401"/>
          </a:xfrm>
        </p:spPr>
        <p:txBody>
          <a:bodyPr anchor="b"/>
          <a:lstStyle>
            <a:lvl1pPr>
              <a:defRPr sz="4724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4" y="7227345"/>
            <a:ext cx="6209407" cy="2362447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>
                    <a:tint val="82000"/>
                  </a:schemeClr>
                </a:solidFill>
              </a:defRPr>
            </a:lvl1pPr>
            <a:lvl2pPr marL="359954" indent="0">
              <a:buNone/>
              <a:defRPr sz="1575">
                <a:solidFill>
                  <a:schemeClr val="tx1">
                    <a:tint val="82000"/>
                  </a:schemeClr>
                </a:solidFill>
              </a:defRPr>
            </a:lvl2pPr>
            <a:lvl3pPr marL="719907" indent="0">
              <a:buNone/>
              <a:defRPr sz="1417">
                <a:solidFill>
                  <a:schemeClr val="tx1">
                    <a:tint val="82000"/>
                  </a:schemeClr>
                </a:solidFill>
              </a:defRPr>
            </a:lvl3pPr>
            <a:lvl4pPr marL="1079861" indent="0">
              <a:buNone/>
              <a:defRPr sz="1260">
                <a:solidFill>
                  <a:schemeClr val="tx1">
                    <a:tint val="82000"/>
                  </a:schemeClr>
                </a:solidFill>
              </a:defRPr>
            </a:lvl4pPr>
            <a:lvl5pPr marL="1439814" indent="0">
              <a:buNone/>
              <a:defRPr sz="1260">
                <a:solidFill>
                  <a:schemeClr val="tx1">
                    <a:tint val="82000"/>
                  </a:schemeClr>
                </a:solidFill>
              </a:defRPr>
            </a:lvl5pPr>
            <a:lvl6pPr marL="1799768" indent="0">
              <a:buNone/>
              <a:defRPr sz="1260">
                <a:solidFill>
                  <a:schemeClr val="tx1">
                    <a:tint val="82000"/>
                  </a:schemeClr>
                </a:solidFill>
              </a:defRPr>
            </a:lvl6pPr>
            <a:lvl7pPr marL="2159721" indent="0">
              <a:buNone/>
              <a:defRPr sz="1260">
                <a:solidFill>
                  <a:schemeClr val="tx1">
                    <a:tint val="82000"/>
                  </a:schemeClr>
                </a:solidFill>
              </a:defRPr>
            </a:lvl7pPr>
            <a:lvl8pPr marL="2519675" indent="0">
              <a:buNone/>
              <a:defRPr sz="1260">
                <a:solidFill>
                  <a:schemeClr val="tx1">
                    <a:tint val="82000"/>
                  </a:schemeClr>
                </a:solidFill>
              </a:defRPr>
            </a:lvl8pPr>
            <a:lvl9pPr marL="2879628" indent="0">
              <a:buNone/>
              <a:defRPr sz="126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564117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2874937"/>
            <a:ext cx="3059708" cy="68523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2874937"/>
            <a:ext cx="3059708" cy="6852350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4808807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574990"/>
            <a:ext cx="6209407" cy="2087455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2647443"/>
            <a:ext cx="3045646" cy="129747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3944914"/>
            <a:ext cx="3045646" cy="58023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2647443"/>
            <a:ext cx="3060646" cy="129747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59954" indent="0">
              <a:buNone/>
              <a:defRPr sz="1575" b="1"/>
            </a:lvl2pPr>
            <a:lvl3pPr marL="719907" indent="0">
              <a:buNone/>
              <a:defRPr sz="1417" b="1"/>
            </a:lvl3pPr>
            <a:lvl4pPr marL="1079861" indent="0">
              <a:buNone/>
              <a:defRPr sz="1260" b="1"/>
            </a:lvl4pPr>
            <a:lvl5pPr marL="1439814" indent="0">
              <a:buNone/>
              <a:defRPr sz="1260" b="1"/>
            </a:lvl5pPr>
            <a:lvl6pPr marL="1799768" indent="0">
              <a:buNone/>
              <a:defRPr sz="1260" b="1"/>
            </a:lvl6pPr>
            <a:lvl7pPr marL="2159721" indent="0">
              <a:buNone/>
              <a:defRPr sz="1260" b="1"/>
            </a:lvl7pPr>
            <a:lvl8pPr marL="2519675" indent="0">
              <a:buNone/>
              <a:defRPr sz="1260" b="1"/>
            </a:lvl8pPr>
            <a:lvl9pPr marL="2879628" indent="0">
              <a:buNone/>
              <a:defRPr sz="126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3944914"/>
            <a:ext cx="3060646" cy="5802373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1038579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61898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663684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719984"/>
            <a:ext cx="2321966" cy="2519945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1554968"/>
            <a:ext cx="3644652" cy="7674832"/>
          </a:xfrm>
        </p:spPr>
        <p:txBody>
          <a:bodyPr/>
          <a:lstStyle>
            <a:lvl1pPr>
              <a:defRPr sz="2519"/>
            </a:lvl1pPr>
            <a:lvl2pPr>
              <a:defRPr sz="2204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3239929"/>
            <a:ext cx="2321966" cy="6002369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7877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719984"/>
            <a:ext cx="2321966" cy="2519945"/>
          </a:xfrm>
        </p:spPr>
        <p:txBody>
          <a:bodyPr anchor="b"/>
          <a:lstStyle>
            <a:lvl1pPr>
              <a:defRPr sz="2519"/>
            </a:lvl1pPr>
          </a:lstStyle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1554968"/>
            <a:ext cx="3644652" cy="7674832"/>
          </a:xfrm>
        </p:spPr>
        <p:txBody>
          <a:bodyPr anchor="t"/>
          <a:lstStyle>
            <a:lvl1pPr marL="0" indent="0">
              <a:buNone/>
              <a:defRPr sz="2519"/>
            </a:lvl1pPr>
            <a:lvl2pPr marL="359954" indent="0">
              <a:buNone/>
              <a:defRPr sz="2204"/>
            </a:lvl2pPr>
            <a:lvl3pPr marL="719907" indent="0">
              <a:buNone/>
              <a:defRPr sz="1890"/>
            </a:lvl3pPr>
            <a:lvl4pPr marL="1079861" indent="0">
              <a:buNone/>
              <a:defRPr sz="1575"/>
            </a:lvl4pPr>
            <a:lvl5pPr marL="1439814" indent="0">
              <a:buNone/>
              <a:defRPr sz="1575"/>
            </a:lvl5pPr>
            <a:lvl6pPr marL="1799768" indent="0">
              <a:buNone/>
              <a:defRPr sz="1575"/>
            </a:lvl6pPr>
            <a:lvl7pPr marL="2159721" indent="0">
              <a:buNone/>
              <a:defRPr sz="1575"/>
            </a:lvl7pPr>
            <a:lvl8pPr marL="2519675" indent="0">
              <a:buNone/>
              <a:defRPr sz="1575"/>
            </a:lvl8pPr>
            <a:lvl9pPr marL="2879628" indent="0">
              <a:buNone/>
              <a:defRPr sz="1575"/>
            </a:lvl9pPr>
          </a:lstStyle>
          <a:p>
            <a:r>
              <a:rPr lang="ja-JP" altLang="en-US"/>
              <a:t>アイコンをクリックして図を追加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3239929"/>
            <a:ext cx="2321966" cy="6002369"/>
          </a:xfrm>
        </p:spPr>
        <p:txBody>
          <a:bodyPr/>
          <a:lstStyle>
            <a:lvl1pPr marL="0" indent="0">
              <a:buNone/>
              <a:defRPr sz="1260"/>
            </a:lvl1pPr>
            <a:lvl2pPr marL="359954" indent="0">
              <a:buNone/>
              <a:defRPr sz="1102"/>
            </a:lvl2pPr>
            <a:lvl3pPr marL="719907" indent="0">
              <a:buNone/>
              <a:defRPr sz="945"/>
            </a:lvl3pPr>
            <a:lvl4pPr marL="1079861" indent="0">
              <a:buNone/>
              <a:defRPr sz="787"/>
            </a:lvl4pPr>
            <a:lvl5pPr marL="1439814" indent="0">
              <a:buNone/>
              <a:defRPr sz="787"/>
            </a:lvl5pPr>
            <a:lvl6pPr marL="1799768" indent="0">
              <a:buNone/>
              <a:defRPr sz="787"/>
            </a:lvl6pPr>
            <a:lvl7pPr marL="2159721" indent="0">
              <a:buNone/>
              <a:defRPr sz="787"/>
            </a:lvl7pPr>
            <a:lvl8pPr marL="2519675" indent="0">
              <a:buNone/>
              <a:defRPr sz="787"/>
            </a:lvl8pPr>
            <a:lvl9pPr marL="2879628" indent="0">
              <a:buNone/>
              <a:defRPr sz="787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0534575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574990"/>
            <a:ext cx="6209407" cy="208745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2874937"/>
            <a:ext cx="6209407" cy="685235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10009783"/>
            <a:ext cx="1619845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0144D5CC-504D-4A7F-B325-FF65855B7459}" type="datetimeFigureOut">
              <a:rPr kumimoji="1" lang="ja-JP" altLang="en-US" smtClean="0"/>
              <a:t>2025/7/26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10009783"/>
            <a:ext cx="2429768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10009783"/>
            <a:ext cx="1619845" cy="57498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3C20ADA-793B-4EA2-B995-E80B68D13606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62982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719907" rtl="0" eaLnBrk="1" latinLnBrk="0" hangingPunct="1">
        <a:lnSpc>
          <a:spcPct val="90000"/>
        </a:lnSpc>
        <a:spcBef>
          <a:spcPct val="0"/>
        </a:spcBef>
        <a:buNone/>
        <a:defRPr kumimoji="1" sz="346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9977" indent="-179977" algn="l" defTabSz="719907" rtl="0" eaLnBrk="1" latinLnBrk="0" hangingPunct="1">
        <a:lnSpc>
          <a:spcPct val="90000"/>
        </a:lnSpc>
        <a:spcBef>
          <a:spcPts val="787"/>
        </a:spcBef>
        <a:buFont typeface="Arial" panose="020B0604020202020204" pitchFamily="34" charset="0"/>
        <a:buChar char="•"/>
        <a:defRPr kumimoji="1" sz="2204" kern="1200">
          <a:solidFill>
            <a:schemeClr val="tx1"/>
          </a:solidFill>
          <a:latin typeface="+mn-lt"/>
          <a:ea typeface="+mn-ea"/>
          <a:cs typeface="+mn-cs"/>
        </a:defRPr>
      </a:lvl1pPr>
      <a:lvl2pPr marL="539930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899884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59837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619791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97974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339698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699652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3059605" indent="-179977" algn="l" defTabSz="719907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19907" rtl="0" eaLnBrk="1" latinLnBrk="0" hangingPunct="1"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1pPr>
      <a:lvl2pPr marL="359954" algn="l" defTabSz="719907" rtl="0" eaLnBrk="1" latinLnBrk="0" hangingPunct="1"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719907" algn="l" defTabSz="719907" rtl="0" eaLnBrk="1" latinLnBrk="0" hangingPunct="1"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3pPr>
      <a:lvl4pPr marL="1079861" algn="l" defTabSz="719907" rtl="0" eaLnBrk="1" latinLnBrk="0" hangingPunct="1"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4pPr>
      <a:lvl5pPr marL="1439814" algn="l" defTabSz="719907" rtl="0" eaLnBrk="1" latinLnBrk="0" hangingPunct="1"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5pPr>
      <a:lvl6pPr marL="1799768" algn="l" defTabSz="719907" rtl="0" eaLnBrk="1" latinLnBrk="0" hangingPunct="1"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6pPr>
      <a:lvl7pPr marL="2159721" algn="l" defTabSz="719907" rtl="0" eaLnBrk="1" latinLnBrk="0" hangingPunct="1"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7pPr>
      <a:lvl8pPr marL="2519675" algn="l" defTabSz="719907" rtl="0" eaLnBrk="1" latinLnBrk="0" hangingPunct="1"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8pPr>
      <a:lvl9pPr marL="2879628" algn="l" defTabSz="719907" rtl="0" eaLnBrk="1" latinLnBrk="0" hangingPunct="1">
        <a:defRPr kumimoji="1" sz="1417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sysetup.jp/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20000"/>
                <a:lumOff val="80000"/>
              </a:schemeClr>
            </a:gs>
            <a:gs pos="87000">
              <a:schemeClr val="accent1">
                <a:lumMod val="45000"/>
                <a:lumOff val="55000"/>
              </a:schemeClr>
            </a:gs>
            <a:gs pos="93000">
              <a:schemeClr val="accent1">
                <a:lumMod val="45000"/>
                <a:lumOff val="55000"/>
              </a:schemeClr>
            </a:gs>
            <a:gs pos="100000">
              <a:schemeClr val="accent1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292CC8C-ED7F-4798-8E70-3DF8C44F3C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62113"/>
            <a:ext cx="7018267" cy="1335603"/>
          </a:xfrm>
        </p:spPr>
        <p:txBody>
          <a:bodyPr anchor="ctr">
            <a:noAutofit/>
          </a:bodyPr>
          <a:lstStyle/>
          <a:p>
            <a:pPr algn="ctr" defTabSz="959937" eaLnBrk="0" fontAlgn="base" hangingPunct="0">
              <a:lnSpc>
                <a:spcPct val="100000"/>
              </a:lnSpc>
              <a:spcAft>
                <a:spcPct val="0"/>
              </a:spcAft>
            </a:pPr>
            <a:r>
              <a:rPr kumimoji="0" lang="ja-JP" altLang="ja-JP" sz="2400" b="1"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🎉初心者向けセットアップサポート🎉</a:t>
            </a:r>
            <a:br>
              <a:rPr kumimoji="0" lang="ja-JP" altLang="ja-JP" sz="2400" b="1"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</a:br>
            <a:r>
              <a:rPr kumimoji="0" lang="ja-JP" altLang="ja-JP" sz="2400" b="1">
                <a:latin typeface="HGS創英角ﾎﾟｯﾌﾟ体" panose="040B0A00000000000000" pitchFamily="50" charset="-128"/>
                <a:ea typeface="HGS創英角ﾎﾟｯﾌﾟ体" panose="040B0A00000000000000" pitchFamily="50" charset="-128"/>
              </a:rPr>
              <a:t>～パソコン・スマホの初期設定を安心サポート～</a:t>
            </a:r>
            <a:endParaRPr kumimoji="0" lang="ja-JP" altLang="ja-JP" sz="2400">
              <a:latin typeface="HGS創英角ﾎﾟｯﾌﾟ体" panose="040B0A00000000000000" pitchFamily="50" charset="-128"/>
              <a:ea typeface="HGS創英角ﾎﾟｯﾌﾟ体" panose="040B0A00000000000000" pitchFamily="50" charset="-128"/>
            </a:endParaRPr>
          </a:p>
        </p:txBody>
      </p:sp>
      <p:sp>
        <p:nvSpPr>
          <p:cNvPr id="7" name="Rectangle 3">
            <a:extLst>
              <a:ext uri="{FF2B5EF4-FFF2-40B4-BE49-F238E27FC236}">
                <a16:creationId xmlns:a16="http://schemas.microsoft.com/office/drawing/2014/main" id="{BEAB9697-EAB1-7768-5448-E28E0F20386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2975" y="1663347"/>
            <a:ext cx="6424024" cy="222981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5991" tIns="47995" rIns="95991" bIns="47995" numCol="1" anchor="ctr" anchorCtr="0" compatLnSpc="1">
            <a:prstTxWarp prst="textNoShape">
              <a:avLst/>
            </a:prstTxWarp>
            <a:spAutoFit/>
          </a:bodyPr>
          <a:lstStyle/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ja-JP" sz="2100" b="1">
                <a:latin typeface="Arial" panose="020B0604020202020204" pitchFamily="34" charset="0"/>
              </a:rPr>
              <a:t>✅ サービス内容（所要時間：約30〜60分）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/>
            </a:pPr>
            <a:r>
              <a:rPr lang="ja-JP" altLang="ja-JP" sz="1680">
                <a:latin typeface="Arial" panose="020B0604020202020204" pitchFamily="34" charset="0"/>
              </a:rPr>
              <a:t>電源の接続と起動確認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2"/>
            </a:pPr>
            <a:r>
              <a:rPr lang="ja-JP" altLang="ja-JP" sz="1680">
                <a:latin typeface="Arial" panose="020B0604020202020204" pitchFamily="34" charset="0"/>
              </a:rPr>
              <a:t>Wi-Fi・インターネット接続設定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3"/>
            </a:pPr>
            <a:r>
              <a:rPr lang="ja-JP" altLang="ja-JP" sz="1680">
                <a:latin typeface="Arial" panose="020B0604020202020204" pitchFamily="34" charset="0"/>
              </a:rPr>
              <a:t>メールアカウント・アプリの初期登録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4"/>
            </a:pPr>
            <a:r>
              <a:rPr lang="ja-JP" altLang="ja-JP" sz="1680">
                <a:latin typeface="Arial" panose="020B0604020202020204" pitchFamily="34" charset="0"/>
              </a:rPr>
              <a:t>セキュリティ対策（ウイルス対策ソフトの確認・導入）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5"/>
            </a:pPr>
            <a:r>
              <a:rPr lang="ja-JP" altLang="ja-JP" sz="1680">
                <a:latin typeface="Arial" panose="020B0604020202020204" pitchFamily="34" charset="0"/>
              </a:rPr>
              <a:t>基本操作レクチャー（マウス、キーボード、タッチ操作）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  <a:buFontTx/>
              <a:buAutoNum type="arabicPeriod" startAt="6"/>
            </a:pPr>
            <a:r>
              <a:rPr lang="ja-JP" altLang="ja-JP" sz="1680">
                <a:latin typeface="Arial" panose="020B0604020202020204" pitchFamily="34" charset="0"/>
              </a:rPr>
              <a:t>よく使うアプリのインストールサポート（</a:t>
            </a:r>
            <a:r>
              <a:rPr lang="en-US" altLang="ja-JP" sz="1680">
                <a:latin typeface="Arial" panose="020B0604020202020204" pitchFamily="34" charset="0"/>
              </a:rPr>
              <a:t>Office</a:t>
            </a:r>
            <a:r>
              <a:rPr lang="ja-JP" altLang="ja-JP" sz="1680">
                <a:latin typeface="Arial" panose="020B0604020202020204" pitchFamily="34" charset="0"/>
              </a:rPr>
              <a:t>・Zoomなど）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ja-JP" sz="1680">
              <a:latin typeface="Arial" panose="020B0604020202020204" pitchFamily="34" charset="0"/>
            </a:endParaRPr>
          </a:p>
        </p:txBody>
      </p:sp>
      <p:sp>
        <p:nvSpPr>
          <p:cNvPr id="9" name="Rectangle 5">
            <a:extLst>
              <a:ext uri="{FF2B5EF4-FFF2-40B4-BE49-F238E27FC236}">
                <a16:creationId xmlns:a16="http://schemas.microsoft.com/office/drawing/2014/main" id="{B1FBBA23-2B2B-35B8-EE9B-D5210DD4D3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09790" y="4916236"/>
            <a:ext cx="3918929" cy="145422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5991" tIns="47995" rIns="95991" bIns="47995" numCol="1" anchor="ctr" anchorCtr="0" compatLnSpc="1">
            <a:prstTxWarp prst="textNoShape">
              <a:avLst/>
            </a:prstTxWarp>
            <a:spAutoFit/>
          </a:bodyPr>
          <a:lstStyle/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ja-JP" sz="2100" b="1">
                <a:latin typeface="Arial" panose="020B0604020202020204" pitchFamily="34" charset="0"/>
              </a:rPr>
              <a:t>👩‍💻 こんな方におすすめ</a:t>
            </a:r>
            <a:r>
              <a:rPr lang="ja-JP" altLang="en-US" sz="2100" b="1">
                <a:latin typeface="Arial" panose="020B0604020202020204" pitchFamily="34" charset="0"/>
              </a:rPr>
              <a:t>！</a:t>
            </a:r>
            <a:endParaRPr lang="ja-JP" altLang="ja-JP" sz="2100" b="1">
              <a:latin typeface="Arial" panose="020B0604020202020204" pitchFamily="34" charset="0"/>
            </a:endParaRP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ja-JP" altLang="ja-JP" sz="1680">
                <a:latin typeface="Arial" panose="020B0604020202020204" pitchFamily="34" charset="0"/>
              </a:rPr>
              <a:t>初めてパソコンやスマホを購入した方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ja-JP" altLang="ja-JP" sz="1680">
                <a:latin typeface="Arial" panose="020B0604020202020204" pitchFamily="34" charset="0"/>
              </a:rPr>
              <a:t>設定がよくわからず不安な方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  <a:buFontTx/>
              <a:buChar char="•"/>
            </a:pPr>
            <a:r>
              <a:rPr lang="ja-JP" altLang="ja-JP" sz="1680">
                <a:latin typeface="Arial" panose="020B0604020202020204" pitchFamily="34" charset="0"/>
              </a:rPr>
              <a:t>家族に頼らず自分で使いたい方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ja-JP" sz="1680">
              <a:latin typeface="Arial" panose="020B0604020202020204" pitchFamily="34" charset="0"/>
            </a:endParaRPr>
          </a:p>
        </p:txBody>
      </p:sp>
      <p:sp>
        <p:nvSpPr>
          <p:cNvPr id="11" name="Rectangle 7">
            <a:extLst>
              <a:ext uri="{FF2B5EF4-FFF2-40B4-BE49-F238E27FC236}">
                <a16:creationId xmlns:a16="http://schemas.microsoft.com/office/drawing/2014/main" id="{F7E74B66-630E-3092-3B73-FD08F8BD021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4099" y="7777172"/>
            <a:ext cx="4424182" cy="1389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5991" tIns="47995" rIns="95991" bIns="47995" numCol="1" anchor="ctr" anchorCtr="0" compatLnSpc="1">
            <a:prstTxWarp prst="textNoShape">
              <a:avLst/>
            </a:prstTxWarp>
            <a:spAutoFit/>
          </a:bodyPr>
          <a:lstStyle/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ja-JP" sz="1680" b="1">
                <a:latin typeface="Arial" panose="020B0604020202020204" pitchFamily="34" charset="0"/>
              </a:rPr>
              <a:t>📞 カスタマーサポート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ja-JP" sz="1680">
                <a:latin typeface="Arial" panose="020B0604020202020204" pitchFamily="34" charset="0"/>
              </a:rPr>
              <a:t>ご不明点やご予約は下記までお気軽に！</a:t>
            </a:r>
            <a:br>
              <a:rPr lang="ja-JP" altLang="ja-JP" sz="1680">
                <a:latin typeface="Arial" panose="020B0604020202020204" pitchFamily="34" charset="0"/>
              </a:rPr>
            </a:br>
            <a:r>
              <a:rPr lang="ja-JP" altLang="ja-JP" sz="1680" b="1">
                <a:latin typeface="Arial" panose="020B0604020202020204" pitchFamily="34" charset="0"/>
              </a:rPr>
              <a:t>電話：0120-123-456（平日 10:00〜18:00）</a:t>
            </a:r>
            <a:br>
              <a:rPr lang="ja-JP" altLang="ja-JP" sz="1680">
                <a:latin typeface="Arial" panose="020B0604020202020204" pitchFamily="34" charset="0"/>
              </a:rPr>
            </a:br>
            <a:r>
              <a:rPr lang="ja-JP" altLang="ja-JP" sz="1680" b="1">
                <a:latin typeface="Arial" panose="020B0604020202020204" pitchFamily="34" charset="0"/>
              </a:rPr>
              <a:t>メール：support@easysetup.jp</a:t>
            </a:r>
            <a:br>
              <a:rPr lang="ja-JP" altLang="ja-JP" sz="1680">
                <a:latin typeface="Arial" panose="020B0604020202020204" pitchFamily="34" charset="0"/>
              </a:rPr>
            </a:br>
            <a:r>
              <a:rPr lang="ja-JP" altLang="ja-JP" sz="1680" b="1">
                <a:latin typeface="Arial" panose="020B0604020202020204" pitchFamily="34" charset="0"/>
              </a:rPr>
              <a:t>WEB予約：</a:t>
            </a:r>
            <a:r>
              <a:rPr lang="ja-JP" altLang="ja-JP" sz="1680" b="1">
                <a:latin typeface="Arial" panose="020B0604020202020204" pitchFamily="34" charset="0"/>
                <a:hlinkClick r:id="rId3"/>
              </a:rPr>
              <a:t>https://www.easysetup.jp</a:t>
            </a:r>
            <a:endParaRPr lang="ja-JP" altLang="ja-JP" sz="1680">
              <a:latin typeface="Arial" panose="020B0604020202020204" pitchFamily="34" charset="0"/>
            </a:endParaRPr>
          </a:p>
        </p:txBody>
      </p:sp>
      <p:sp>
        <p:nvSpPr>
          <p:cNvPr id="13" name="Rectangle 9">
            <a:extLst>
              <a:ext uri="{FF2B5EF4-FFF2-40B4-BE49-F238E27FC236}">
                <a16:creationId xmlns:a16="http://schemas.microsoft.com/office/drawing/2014/main" id="{BEAEE830-1FCB-36BD-74DB-B03962652AF4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4100" y="9029397"/>
            <a:ext cx="4507538" cy="138958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5991" tIns="47995" rIns="95991" bIns="47995" numCol="1" anchor="ctr" anchorCtr="0" compatLnSpc="1">
            <a:prstTxWarp prst="textNoShape">
              <a:avLst/>
            </a:prstTxWarp>
            <a:spAutoFit/>
          </a:bodyPr>
          <a:lstStyle/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</a:pPr>
            <a:endParaRPr lang="ja-JP" altLang="ja-JP" sz="1680" b="1">
              <a:latin typeface="Arial" panose="020B0604020202020204" pitchFamily="34" charset="0"/>
            </a:endParaRP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ja-JP" sz="1680" b="1">
                <a:latin typeface="Arial" panose="020B0604020202020204" pitchFamily="34" charset="0"/>
              </a:rPr>
              <a:t>💡安心のサポート体制</a:t>
            </a:r>
          </a:p>
          <a:p>
            <a:pPr defTabSz="959937" eaLnBrk="0" fontAlgn="base" hangingPunct="0">
              <a:spcBef>
                <a:spcPct val="0"/>
              </a:spcBef>
              <a:spcAft>
                <a:spcPct val="0"/>
              </a:spcAft>
            </a:pPr>
            <a:r>
              <a:rPr lang="ja-JP" altLang="ja-JP" sz="1680">
                <a:latin typeface="Arial" panose="020B0604020202020204" pitchFamily="34" charset="0"/>
              </a:rPr>
              <a:t>✔ 出張対応／オンライン対応 選べます</a:t>
            </a:r>
            <a:br>
              <a:rPr lang="ja-JP" altLang="ja-JP" sz="1680">
                <a:latin typeface="Arial" panose="020B0604020202020204" pitchFamily="34" charset="0"/>
              </a:rPr>
            </a:br>
            <a:r>
              <a:rPr lang="ja-JP" altLang="ja-JP" sz="1680">
                <a:latin typeface="Arial" panose="020B0604020202020204" pitchFamily="34" charset="0"/>
              </a:rPr>
              <a:t>✔ 初回サポート無料（キャンペーン中）</a:t>
            </a:r>
            <a:br>
              <a:rPr lang="ja-JP" altLang="ja-JP" sz="1680">
                <a:latin typeface="Arial" panose="020B0604020202020204" pitchFamily="34" charset="0"/>
              </a:rPr>
            </a:br>
            <a:r>
              <a:rPr lang="ja-JP" altLang="ja-JP" sz="1680">
                <a:latin typeface="Arial" panose="020B0604020202020204" pitchFamily="34" charset="0"/>
              </a:rPr>
              <a:t>✔ ご希望に応じてマニュアルもプレゼント！</a:t>
            </a:r>
          </a:p>
        </p:txBody>
      </p:sp>
      <p:pic>
        <p:nvPicPr>
          <p:cNvPr id="1035" name="Picture 11" descr="画像が生成されました">
            <a:extLst>
              <a:ext uri="{FF2B5EF4-FFF2-40B4-BE49-F238E27FC236}">
                <a16:creationId xmlns:a16="http://schemas.microsoft.com/office/drawing/2014/main" id="{A7A0BF90-755D-55AF-705A-ED838F9647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33255" y="7820585"/>
            <a:ext cx="1732268" cy="2598401"/>
          </a:xfrm>
          <a:prstGeom prst="ellipse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7" name="Picture 13" descr="画像が生成されました">
            <a:extLst>
              <a:ext uri="{FF2B5EF4-FFF2-40B4-BE49-F238E27FC236}">
                <a16:creationId xmlns:a16="http://schemas.microsoft.com/office/drawing/2014/main" id="{8E1CA894-6AA9-0D5F-8366-5DE86C2FAF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4100" y="4212618"/>
            <a:ext cx="1028249" cy="1028249"/>
          </a:xfrm>
          <a:prstGeom prst="round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8" name="四角形: 角を丸くする 17">
            <a:extLst>
              <a:ext uri="{FF2B5EF4-FFF2-40B4-BE49-F238E27FC236}">
                <a16:creationId xmlns:a16="http://schemas.microsoft.com/office/drawing/2014/main" id="{E28D8418-F097-1A84-C96C-0FA5DA5F338F}"/>
              </a:ext>
            </a:extLst>
          </p:cNvPr>
          <p:cNvSpPr/>
          <p:nvPr/>
        </p:nvSpPr>
        <p:spPr>
          <a:xfrm>
            <a:off x="91929" y="1424538"/>
            <a:ext cx="6955213" cy="2460289"/>
          </a:xfrm>
          <a:prstGeom prst="roundRect">
            <a:avLst>
              <a:gd name="adj" fmla="val 12364"/>
            </a:avLst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19" name="四角形: 角を丸くする 18">
            <a:extLst>
              <a:ext uri="{FF2B5EF4-FFF2-40B4-BE49-F238E27FC236}">
                <a16:creationId xmlns:a16="http://schemas.microsoft.com/office/drawing/2014/main" id="{A5F87A68-53B2-A4C4-CE1D-86CED216FBD2}"/>
              </a:ext>
            </a:extLst>
          </p:cNvPr>
          <p:cNvSpPr/>
          <p:nvPr/>
        </p:nvSpPr>
        <p:spPr>
          <a:xfrm>
            <a:off x="91928" y="7338574"/>
            <a:ext cx="6955213" cy="3299075"/>
          </a:xfrm>
          <a:prstGeom prst="roundRect">
            <a:avLst>
              <a:gd name="adj" fmla="val 12364"/>
            </a:avLst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pic>
        <p:nvPicPr>
          <p:cNvPr id="1039" name="Picture 15" descr="画像が生成されました">
            <a:extLst>
              <a:ext uri="{FF2B5EF4-FFF2-40B4-BE49-F238E27FC236}">
                <a16:creationId xmlns:a16="http://schemas.microsoft.com/office/drawing/2014/main" id="{67942C2E-0467-01A0-8774-23C01BE50FB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0759" y="5270547"/>
            <a:ext cx="2447675" cy="1631603"/>
          </a:xfrm>
          <a:prstGeom prst="roundRect">
            <a:avLst>
              <a:gd name="adj" fmla="val 9045"/>
            </a:avLst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矢印: 下カーブ 19">
            <a:extLst>
              <a:ext uri="{FF2B5EF4-FFF2-40B4-BE49-F238E27FC236}">
                <a16:creationId xmlns:a16="http://schemas.microsoft.com/office/drawing/2014/main" id="{FC43DB8A-CE26-D005-3325-876DA786DE82}"/>
              </a:ext>
            </a:extLst>
          </p:cNvPr>
          <p:cNvSpPr/>
          <p:nvPr/>
        </p:nvSpPr>
        <p:spPr>
          <a:xfrm rot="4105593">
            <a:off x="1243259" y="4769525"/>
            <a:ext cx="556451" cy="262579"/>
          </a:xfrm>
          <a:prstGeom prst="curvedDown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solidFill>
                <a:schemeClr val="tx1"/>
              </a:solidFill>
            </a:endParaRPr>
          </a:p>
        </p:txBody>
      </p:sp>
      <p:sp>
        <p:nvSpPr>
          <p:cNvPr id="21" name="四角形: 角を丸くする 20">
            <a:extLst>
              <a:ext uri="{FF2B5EF4-FFF2-40B4-BE49-F238E27FC236}">
                <a16:creationId xmlns:a16="http://schemas.microsoft.com/office/drawing/2014/main" id="{780AC446-7979-D5A8-CC94-31FF942186F7}"/>
              </a:ext>
            </a:extLst>
          </p:cNvPr>
          <p:cNvSpPr/>
          <p:nvPr/>
        </p:nvSpPr>
        <p:spPr>
          <a:xfrm>
            <a:off x="63054" y="4058797"/>
            <a:ext cx="6955213" cy="3150525"/>
          </a:xfrm>
          <a:prstGeom prst="roundRect">
            <a:avLst>
              <a:gd name="adj" fmla="val 12364"/>
            </a:avLst>
          </a:prstGeom>
          <a:noFill/>
          <a:ln w="38100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871386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游ゴシック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Metadata/LabelInfo.xml><?xml version="1.0" encoding="utf-8"?>
<clbl:labelList xmlns:clbl="http://schemas.microsoft.com/office/2020/mipLabelMetadata">
  <clbl:label id="{87867195-f2b8-4ac2-b0b6-6bb73cb33afc}" enabled="1" method="Privilege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234</Words>
  <Application>Microsoft Office PowerPoint</Application>
  <PresentationFormat>ユーザー設定</PresentationFormat>
  <Paragraphs>19</Paragraphs>
  <Slides>1</Slides>
  <Notes>1</Notes>
  <HiddenSlides>0</HiddenSlides>
  <MMClips>0</MMClips>
  <ScaleCrop>false</ScaleCrop>
  <HeadingPairs>
    <vt:vector size="4" baseType="variant">
      <vt:variant>
        <vt:lpstr>テーマ</vt:lpstr>
      </vt:variant>
      <vt:variant>
        <vt:i4>1</vt:i4>
      </vt:variant>
      <vt:variant>
        <vt:lpstr>スライド タイトル</vt:lpstr>
      </vt:variant>
      <vt:variant>
        <vt:i4>1</vt:i4>
      </vt:variant>
    </vt:vector>
  </HeadingPairs>
  <TitlesOfParts>
    <vt:vector size="2" baseType="lpstr">
      <vt:lpstr>Office テーマ</vt:lpstr>
      <vt:lpstr>🎉初心者向けセットアップサポート🎉 ～パソコン・スマホの初期設定を安心サポート～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Junko Kondo</dc:creator>
  <cp:lastModifiedBy>Junko Kondo</cp:lastModifiedBy>
  <cp:revision>2</cp:revision>
  <dcterms:created xsi:type="dcterms:W3CDTF">2025-05-20T08:27:51Z</dcterms:created>
  <dcterms:modified xsi:type="dcterms:W3CDTF">2025-07-26T15:49:13Z</dcterms:modified>
</cp:coreProperties>
</file>